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31"/>
  </p:notesMasterIdLst>
  <p:sldIdLst>
    <p:sldId id="278" r:id="rId2"/>
    <p:sldId id="295" r:id="rId3"/>
    <p:sldId id="296" r:id="rId4"/>
    <p:sldId id="285" r:id="rId5"/>
    <p:sldId id="287" r:id="rId6"/>
    <p:sldId id="292" r:id="rId7"/>
    <p:sldId id="288" r:id="rId8"/>
    <p:sldId id="293" r:id="rId9"/>
    <p:sldId id="290" r:id="rId10"/>
    <p:sldId id="311" r:id="rId11"/>
    <p:sldId id="298" r:id="rId12"/>
    <p:sldId id="312" r:id="rId13"/>
    <p:sldId id="313" r:id="rId14"/>
    <p:sldId id="300" r:id="rId15"/>
    <p:sldId id="314" r:id="rId16"/>
    <p:sldId id="301" r:id="rId17"/>
    <p:sldId id="303" r:id="rId18"/>
    <p:sldId id="307" r:id="rId19"/>
    <p:sldId id="309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25" userDrawn="1">
          <p15:clr>
            <a:srgbClr val="A4A3A4"/>
          </p15:clr>
        </p15:guide>
        <p15:guide id="3" pos="121" userDrawn="1">
          <p15:clr>
            <a:srgbClr val="A4A3A4"/>
          </p15:clr>
        </p15:guide>
        <p15:guide id="4" orient="horz" pos="607" userDrawn="1">
          <p15:clr>
            <a:srgbClr val="A4A3A4"/>
          </p15:clr>
        </p15:guide>
        <p15:guide id="5" pos="7555" userDrawn="1">
          <p15:clr>
            <a:srgbClr val="A4A3A4"/>
          </p15:clr>
        </p15:guide>
        <p15:guide id="6" orient="horz" pos="4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0D8"/>
    <a:srgbClr val="E7E9ED"/>
    <a:srgbClr val="024B80"/>
    <a:srgbClr val="BFD0E9"/>
    <a:srgbClr val="DFE8F4"/>
    <a:srgbClr val="6F3A05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08"/>
      </p:cViewPr>
      <p:guideLst>
        <p:guide orient="horz" pos="2137"/>
        <p:guide pos="3825"/>
        <p:guide pos="121"/>
        <p:guide orient="horz" pos="607"/>
        <p:guide pos="7555"/>
        <p:guide orient="horz" pos="40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C:/Users/yhgki/AppData/Roaming/PolarisOffice/ETemp/5016_22524344/image4.jp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516255" y="4018799"/>
            <a:ext cx="1080000" cy="1080000"/>
          </a:xfrm>
          <a:prstGeom prst="rect">
            <a:avLst/>
          </a:prstGeom>
          <a:noFill/>
        </p:spPr>
      </p:pic>
      <p:pic>
        <p:nvPicPr>
          <p:cNvPr id="7" name="그림 6" descr="C:/Users/yhgki/AppData/Roaming/PolarisOffice/ETemp/5016_22524344/image5.jpeg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505290" y="2889000"/>
            <a:ext cx="1080000" cy="1080000"/>
          </a:xfrm>
          <a:prstGeom prst="rect">
            <a:avLst/>
          </a:prstGeom>
          <a:noFill/>
        </p:spPr>
      </p:pic>
      <p:pic>
        <p:nvPicPr>
          <p:cNvPr id="14" name="그림 2" descr="C:/Users/yhgki/AppData/Roaming/PolarisOffice/ETemp/5016_22524344/fImage124105130541.pn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505290" y="5149843"/>
            <a:ext cx="1080000" cy="1080000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11469"/>
              </p:ext>
            </p:extLst>
          </p:nvPr>
        </p:nvGraphicFramePr>
        <p:xfrm>
          <a:off x="1835467" y="2761249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C:/Users/yhgki/AppData/Roaming/PolarisOffice/ETemp/5016_22524344/image6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602366" y="3972378"/>
            <a:ext cx="1080000" cy="1080000"/>
          </a:xfrm>
          <a:prstGeom prst="rect">
            <a:avLst/>
          </a:prstGeom>
          <a:noFill/>
        </p:spPr>
      </p:pic>
      <p:pic>
        <p:nvPicPr>
          <p:cNvPr id="15" name="그림 14" descr="C:/Users/yhgki/AppData/Roaming/PolarisOffice/ETemp/5016_22524344/image7.jp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606279" y="2852488"/>
            <a:ext cx="1080000" cy="1080000"/>
          </a:xfrm>
          <a:prstGeom prst="rect">
            <a:avLst/>
          </a:prstGeom>
          <a:noFill/>
        </p:spPr>
      </p:pic>
      <p:pic>
        <p:nvPicPr>
          <p:cNvPr id="16" name="그림 9" descr="C:/Users/yhgki/AppData/Roaming/PolarisOffice/ETemp/5016_22524344/fImage544923128467.jpe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602366" y="5092854"/>
            <a:ext cx="1080000" cy="1080000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C:/Users/yhgki/AppData/Roaming/PolarisOffice/ETemp/5016_22524344/image8.jp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88" y="4983053"/>
            <a:ext cx="1080000" cy="1080000"/>
          </a:xfrm>
          <a:prstGeom prst="rect">
            <a:avLst/>
          </a:prstGeom>
          <a:noFill/>
        </p:spPr>
      </p:pic>
      <p:pic>
        <p:nvPicPr>
          <p:cNvPr id="5" name="그림 4" descr="C:/Users/yhgki/AppData/Roaming/PolarisOffice/ETemp/5016_22524344/image9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458788" y="2712115"/>
            <a:ext cx="1080000" cy="1080000"/>
          </a:xfrm>
          <a:prstGeom prst="rect">
            <a:avLst/>
          </a:prstGeom>
          <a:noFill/>
        </p:spPr>
      </p:pic>
      <p:pic>
        <p:nvPicPr>
          <p:cNvPr id="14" name="그림 16" descr="C:/Users/yhgki/AppData/Roaming/PolarisOffice/ETemp/5016_22524344/fImage45183196334.jpe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3847584"/>
            <a:ext cx="1080000" cy="1080000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0561"/>
              </p:ext>
            </p:extLst>
          </p:nvPr>
        </p:nvGraphicFramePr>
        <p:xfrm>
          <a:off x="3560886" y="1066591"/>
          <a:ext cx="844823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0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4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높은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회피력을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취권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064895"/>
            <a:ext cx="3240228" cy="18000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594DA7D-827E-4728-A610-40C5275A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56417"/>
              </p:ext>
            </p:extLst>
          </p:nvPr>
        </p:nvGraphicFramePr>
        <p:xfrm>
          <a:off x="3576443" y="2948715"/>
          <a:ext cx="843267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5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715"/>
            <a:ext cx="3240000" cy="1800000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D149C2BC-0B10-46C2-A9A2-13188EAA7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34234"/>
              </p:ext>
            </p:extLst>
          </p:nvPr>
        </p:nvGraphicFramePr>
        <p:xfrm>
          <a:off x="3576444" y="4801870"/>
          <a:ext cx="841712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태극혜검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9094"/>
            <a:ext cx="3240000" cy="15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173"/>
            <a:ext cx="3240000" cy="1800000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57FFE1C-E01B-4794-BEC9-3D57FE61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66778"/>
              </p:ext>
            </p:extLst>
          </p:nvPr>
        </p:nvGraphicFramePr>
        <p:xfrm>
          <a:off x="3551996" y="1021173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61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6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7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8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30FE058-86C8-470F-A1BE-55627408F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70845"/>
              </p:ext>
            </p:extLst>
          </p:nvPr>
        </p:nvGraphicFramePr>
        <p:xfrm>
          <a:off x="3551996" y="2815326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18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곤륜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9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경공술로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기동성을 살린 치고 빠지기에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운룡대팔식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437" y="2850832"/>
            <a:ext cx="3240000" cy="1800000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D4522AE7-F488-44C0-8529-D963F1BF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25669"/>
              </p:ext>
            </p:extLst>
          </p:nvPr>
        </p:nvGraphicFramePr>
        <p:xfrm>
          <a:off x="3551996" y="4696724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천하삼십육검법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375"/>
            <a:ext cx="32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74"/>
            <a:ext cx="3240000" cy="18000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159B50-80D7-4634-B8AF-D46703D58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34058"/>
              </p:ext>
            </p:extLst>
          </p:nvPr>
        </p:nvGraphicFramePr>
        <p:xfrm>
          <a:off x="3551996" y="2847785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혈라신공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181"/>
            <a:ext cx="3240000" cy="1800000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D8DBE9E-8E30-4782-900C-4744D2DD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2505"/>
              </p:ext>
            </p:extLst>
          </p:nvPr>
        </p:nvGraphicFramePr>
        <p:xfrm>
          <a:off x="3551996" y="1063626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8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7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3486AFDE-6BAF-4721-9762-A04579DC6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46959"/>
              </p:ext>
            </p:extLst>
          </p:nvPr>
        </p:nvGraphicFramePr>
        <p:xfrm>
          <a:off x="3545329" y="4687720"/>
          <a:ext cx="84482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72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하오문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113"/>
            <a:ext cx="32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641"/>
            <a:ext cx="3240000" cy="1800000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73850771-BE24-40EC-8C51-4E627C3A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11110"/>
              </p:ext>
            </p:extLst>
          </p:nvPr>
        </p:nvGraphicFramePr>
        <p:xfrm>
          <a:off x="3555530" y="2837895"/>
          <a:ext cx="84447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좌도방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</a:t>
                      </a: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95"/>
            <a:ext cx="3240000" cy="1800000"/>
          </a:xfrm>
          <a:prstGeom prst="rect">
            <a:avLst/>
          </a:prstGeom>
        </p:spPr>
      </p:pic>
      <p:graphicFrame>
        <p:nvGraphicFramePr>
          <p:cNvPr id="17" name="표 55">
            <a:extLst>
              <a:ext uri="{FF2B5EF4-FFF2-40B4-BE49-F238E27FC236}">
                <a16:creationId xmlns:a16="http://schemas.microsoft.com/office/drawing/2014/main" id="{F00D545B-DCC6-4C00-B646-6ACE20C82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88495"/>
              </p:ext>
            </p:extLst>
          </p:nvPr>
        </p:nvGraphicFramePr>
        <p:xfrm>
          <a:off x="3581401" y="4637895"/>
          <a:ext cx="844156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우도방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정파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0906"/>
            <a:ext cx="3240000" cy="1800000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1B9A7495-5248-408E-91B7-96D12FB95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29365"/>
              </p:ext>
            </p:extLst>
          </p:nvPr>
        </p:nvGraphicFramePr>
        <p:xfrm>
          <a:off x="3551997" y="1028565"/>
          <a:ext cx="84415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일월신교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소속되지 않아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 descr="C:/Users/yhgki/AppData/Roaming/PolarisOffice/ETemp/5016_22524344/image24.jpg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49" y="3017833"/>
            <a:ext cx="1800000" cy="1440000"/>
          </a:xfrm>
          <a:prstGeom prst="rect">
            <a:avLst/>
          </a:prstGeom>
          <a:noFill/>
        </p:spPr>
      </p:pic>
      <p:pic>
        <p:nvPicPr>
          <p:cNvPr id="19" name="그림 18" descr="C:/Users/yhgki/AppData/Roaming/PolarisOffice/ETemp/5016_22524344/image25.jpg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549" y="1279454"/>
            <a:ext cx="1800000" cy="1440000"/>
          </a:xfrm>
          <a:prstGeom prst="rect">
            <a:avLst/>
          </a:prstGeom>
          <a:noFill/>
        </p:spPr>
      </p:pic>
      <p:pic>
        <p:nvPicPr>
          <p:cNvPr id="24" name="그림 23" descr="C:/Users/yhgki/AppData/Roaming/PolarisOffice/ETemp/5016_22524344/image22.jpg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9" y="4858546"/>
            <a:ext cx="1800000" cy="14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 descr="C:/Users/yhgki/AppData/Roaming/PolarisOffice/ETemp/5016_22524344/image34.jpe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89" y="1485037"/>
            <a:ext cx="1800000" cy="144000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 descr="C:/Users/yhgki/AppData/Roaming/PolarisOffice/ETemp/5016_22524344/fImage710873339169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" y="3429000"/>
            <a:ext cx="1800000" cy="1646179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 descr="C:/Users/yhgki/AppData/Roaming/PolarisOffice/ETemp/5016_22524344/fImage83353396962.jpe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" y="5308849"/>
            <a:ext cx="1800000" cy="908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 descr="C:/Users/yhgki/AppData/Roaming/PolarisOffice/ETemp/5016_22524344/fImage20930436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 descr="C:/Users/yhgki/AppData/Roaming/PolarisOffice/ETemp/5016_22524344/fImage48839437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 descr="C:/Users/yhgki/AppData/Roaming/PolarisOffice/ETemp/5016_22524344/fImage72594438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 descr="C:/Users/yhgki/AppData/Roaming/PolarisOffice/ETemp/5016_22524344/fImage79744406827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 descr="C:/Users/yhgki/AppData/Roaming/PolarisOffice/ETemp/5016_22524344/fImage151416442491.jpe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77" y="1400605"/>
            <a:ext cx="1800000" cy="1800000"/>
          </a:xfrm>
          <a:prstGeom prst="rect">
            <a:avLst/>
          </a:prstGeom>
          <a:noFill/>
        </p:spPr>
      </p:pic>
      <p:pic>
        <p:nvPicPr>
          <p:cNvPr id="16" name="그림 62" descr="C:/Users/yhgki/AppData/Roaming/PolarisOffice/ETemp/5016_22524344/fImage130474432995.jpe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7" y="1400605"/>
            <a:ext cx="1800000" cy="1800000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 descr="C:/Users/yhgki/AppData/Roaming/PolarisOffice/ETemp/5016_22524344/fImage41658445194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17" y="4250739"/>
            <a:ext cx="845513" cy="1624306"/>
          </a:xfrm>
          <a:prstGeom prst="rect">
            <a:avLst/>
          </a:prstGeom>
          <a:noFill/>
        </p:spPr>
      </p:pic>
      <p:pic>
        <p:nvPicPr>
          <p:cNvPr id="21" name="그림 67" descr="C:/Users/yhgki/AppData/Roaming/PolarisOffice/ETemp/5016_22524344/fImage110855448239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7" y="4250739"/>
            <a:ext cx="2415501" cy="16319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 descr="C:/Users/yhgki/AppData/Roaming/PolarisOffice/ETemp/5016_22524344/fImage171114663902.jpe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3" y="1555862"/>
            <a:ext cx="1800000" cy="1800000"/>
          </a:xfrm>
          <a:prstGeom prst="rect">
            <a:avLst/>
          </a:prstGeom>
          <a:noFill/>
        </p:spPr>
      </p:pic>
      <p:pic>
        <p:nvPicPr>
          <p:cNvPr id="17" name="그림 71" descr="C:/Users/yhgki/AppData/Roaming/PolarisOffice/ETemp/5016_22524344/fImage70171467153.jpe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3" y="3934460"/>
            <a:ext cx="1800000" cy="18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5508"/>
              </p:ext>
            </p:extLst>
          </p:nvPr>
        </p:nvGraphicFramePr>
        <p:xfrm>
          <a:off x="3279532" y="1091247"/>
          <a:ext cx="869919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7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날씨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2" y="3662074"/>
            <a:ext cx="205424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36" y="1061892"/>
            <a:ext cx="19951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088" y="1066800"/>
            <a:ext cx="3240000" cy="216000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2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>
            <a:extLst>
              <a:ext uri="{FF2B5EF4-FFF2-40B4-BE49-F238E27FC236}">
                <a16:creationId xmlns:a16="http://schemas.microsoft.com/office/drawing/2014/main" id="{E2293951-0803-4E52-9F00-4BAB7E38F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08343"/>
              </p:ext>
            </p:extLst>
          </p:nvPr>
        </p:nvGraphicFramePr>
        <p:xfrm>
          <a:off x="456957" y="1265604"/>
          <a:ext cx="56390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1230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로 하는 대련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052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도장 깨기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7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 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은둔해 있는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고수들에게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대련한다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394"/>
                  </a:ext>
                </a:extLst>
              </a:tr>
            </a:tbl>
          </a:graphicData>
        </a:graphic>
      </p:graphicFrame>
      <p:graphicFrame>
        <p:nvGraphicFramePr>
          <p:cNvPr id="18" name="표 68">
            <a:extLst>
              <a:ext uri="{FF2B5EF4-FFF2-40B4-BE49-F238E27FC236}">
                <a16:creationId xmlns:a16="http://schemas.microsoft.com/office/drawing/2014/main" id="{CE4FB2C5-37D8-4E3B-8017-9A14603C2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20144"/>
              </p:ext>
            </p:extLst>
          </p:nvPr>
        </p:nvGraphicFramePr>
        <p:xfrm>
          <a:off x="360240" y="3745572"/>
          <a:ext cx="56390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1230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무도회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052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토너먼트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7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차륜전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42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2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2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2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2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2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2919"/>
              </p:ext>
            </p:extLst>
          </p:nvPr>
        </p:nvGraphicFramePr>
        <p:xfrm>
          <a:off x="510540" y="1073785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Pages>28</Pages>
  <Words>2783</Words>
  <Characters>0</Characters>
  <Application>Microsoft Office PowerPoint</Application>
  <DocSecurity>0</DocSecurity>
  <PresentationFormat>와이드스크린</PresentationFormat>
  <Lines>0</Lines>
  <Paragraphs>766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52</cp:revision>
  <dcterms:modified xsi:type="dcterms:W3CDTF">2023-11-10T10:49:22Z</dcterms:modified>
  <cp:version>9.103.97.45139</cp:version>
</cp:coreProperties>
</file>